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B56ED-E0D0-4024-BF7A-3599D7AAF649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5E8DED-553C-4130-9974-29A2253149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5E8DED-553C-4130-9974-29A2253149F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圆角矩形 12"/>
          <p:cNvSpPr/>
          <p:nvPr userDrawn="1"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4929190" y="6191250"/>
            <a:ext cx="4000528" cy="476250"/>
          </a:xfrm>
        </p:spPr>
        <p:txBody>
          <a:bodyPr/>
          <a:lstStyle/>
          <a:p>
            <a:r>
              <a:rPr lang="zh-CN" altLang="en-US" dirty="0" smtClean="0"/>
              <a:t>玛雅试剂经销商渠道内部资料，仅供参考</a:t>
            </a:r>
            <a:endParaRPr lang="zh-CN" altLang="en-US" dirty="0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800" baseline="0"/>
            </a:lvl1pPr>
          </a:lstStyle>
          <a:p>
            <a:r>
              <a:rPr lang="en-US" altLang="zh-CN" dirty="0" smtClean="0"/>
              <a:t>Customer focus </a:t>
            </a:r>
            <a:r>
              <a:rPr lang="zh-CN" altLang="en-US" dirty="0" smtClean="0"/>
              <a:t>  贴心服务  满意你我</a:t>
            </a:r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pic>
        <p:nvPicPr>
          <p:cNvPr id="14" name="图片 13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072066" y="6191250"/>
            <a:ext cx="3576634" cy="476250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zh-CN" altLang="en-US" dirty="0" smtClean="0"/>
              <a:t>玛雅试剂经销商渠道内部资料，仅供参考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altLang="zh-CN" dirty="0" smtClean="0"/>
              <a:t>Customer focus   </a:t>
            </a:r>
            <a:r>
              <a:rPr lang="zh-CN" altLang="en-US" dirty="0" smtClean="0"/>
              <a:t>贴心服务  满意你我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pic>
        <p:nvPicPr>
          <p:cNvPr id="7" name="图片 6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28588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圆角矩形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圆角矩形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矩形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圆角矩形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imchem.c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143108" y="3429000"/>
            <a:ext cx="6400800" cy="1600200"/>
          </a:xfrm>
        </p:spPr>
        <p:txBody>
          <a:bodyPr/>
          <a:lstStyle/>
          <a:p>
            <a:r>
              <a:rPr lang="zh-CN" altLang="en-US" dirty="0" smtClean="0"/>
              <a:t>经销商渠道    倪凌霄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玛雅</a:t>
            </a:r>
            <a:r>
              <a:rPr lang="zh-CN" altLang="en-US" dirty="0" smtClean="0"/>
              <a:t>试剂</a:t>
            </a:r>
            <a:r>
              <a:rPr lang="zh-CN" altLang="en-US" dirty="0" smtClean="0"/>
              <a:t>网上商城自助订单</a:t>
            </a:r>
            <a:r>
              <a:rPr lang="zh-CN" altLang="en-US" dirty="0" smtClean="0"/>
              <a:t>教程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357298"/>
            <a:ext cx="9001156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2285984" y="214290"/>
            <a:ext cx="550072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这时候显示的是订单详情，一定看仔细，订单里的收货信息要准确</a:t>
            </a:r>
            <a:endParaRPr lang="zh-CN" altLang="en-US" dirty="0"/>
          </a:p>
        </p:txBody>
      </p:sp>
      <p:sp>
        <p:nvSpPr>
          <p:cNvPr id="6" name="矩形标注 5"/>
          <p:cNvSpPr/>
          <p:nvPr/>
        </p:nvSpPr>
        <p:spPr>
          <a:xfrm>
            <a:off x="6929454" y="2143116"/>
            <a:ext cx="1571636" cy="500066"/>
          </a:xfrm>
          <a:prstGeom prst="wedgeRectCallout">
            <a:avLst>
              <a:gd name="adj1" fmla="val 65054"/>
              <a:gd name="adj2" fmla="val 12903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可以修改的哦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9" y="1524003"/>
            <a:ext cx="8929717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3786190"/>
            <a:ext cx="9001156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圆角矩形 5"/>
          <p:cNvSpPr/>
          <p:nvPr/>
        </p:nvSpPr>
        <p:spPr>
          <a:xfrm>
            <a:off x="2285984" y="214290"/>
            <a:ext cx="550072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配送方式，支付方式选择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3116"/>
            <a:ext cx="850109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2285984" y="500042"/>
            <a:ext cx="550072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除了特殊产品以外，其他都只需要常规包装即可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714488"/>
            <a:ext cx="9001156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2285984" y="500042"/>
            <a:ext cx="5500726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发票那边选择一下。如果有希望我们配合的其他方面，请在附言中留言。</a:t>
            </a:r>
            <a:endParaRPr lang="zh-CN" altLang="en-US" dirty="0"/>
          </a:p>
        </p:txBody>
      </p:sp>
      <p:sp>
        <p:nvSpPr>
          <p:cNvPr id="6" name="矩形标注 5"/>
          <p:cNvSpPr/>
          <p:nvPr/>
        </p:nvSpPr>
        <p:spPr>
          <a:xfrm>
            <a:off x="1500166" y="5786454"/>
            <a:ext cx="2643206" cy="785818"/>
          </a:xfrm>
          <a:prstGeom prst="wedgeRectCallout">
            <a:avLst>
              <a:gd name="adj1" fmla="val 69016"/>
              <a:gd name="adj2" fmla="val -4901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没有问题的话就可以点击提交订单啦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43042" y="285728"/>
            <a:ext cx="7772400" cy="114300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网上商城（</a:t>
            </a:r>
            <a:r>
              <a:rPr lang="en-US" altLang="zh-CN" dirty="0" smtClean="0">
                <a:hlinkClick r:id="rId2"/>
              </a:rPr>
              <a:t>www.imchem.cn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1914482"/>
            <a:ext cx="7772400" cy="363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椭圆形标注 5"/>
          <p:cNvSpPr/>
          <p:nvPr/>
        </p:nvSpPr>
        <p:spPr>
          <a:xfrm>
            <a:off x="6715140" y="1357298"/>
            <a:ext cx="1143008" cy="500066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第一次点这里哦</a:t>
            </a:r>
            <a:endParaRPr lang="zh-CN" alt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00042"/>
            <a:ext cx="744855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圆角矩形 5"/>
          <p:cNvSpPr/>
          <p:nvPr/>
        </p:nvSpPr>
        <p:spPr>
          <a:xfrm>
            <a:off x="714348" y="2500306"/>
            <a:ext cx="2571768" cy="164307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每个打*号的都要填，这样才能保证您的资料完整安全哦</a:t>
            </a:r>
            <a:endParaRPr lang="zh-CN" altLang="en-US" sz="2400" dirty="0"/>
          </a:p>
        </p:txBody>
      </p:sp>
      <p:sp>
        <p:nvSpPr>
          <p:cNvPr id="8" name="线形标注 3 7"/>
          <p:cNvSpPr/>
          <p:nvPr/>
        </p:nvSpPr>
        <p:spPr>
          <a:xfrm>
            <a:off x="7000892" y="5214950"/>
            <a:ext cx="1500198" cy="1000132"/>
          </a:xfrm>
          <a:prstGeom prst="borderCallout3">
            <a:avLst>
              <a:gd name="adj1" fmla="val 18750"/>
              <a:gd name="adj2" fmla="val -714"/>
              <a:gd name="adj3" fmla="val 18750"/>
              <a:gd name="adj4" fmla="val -16667"/>
              <a:gd name="adj5" fmla="val 100000"/>
              <a:gd name="adj6" fmla="val -16667"/>
              <a:gd name="adj7" fmla="val 124392"/>
              <a:gd name="adj8" fmla="val -11330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往下拉还有几个要填的</a:t>
            </a:r>
            <a:r>
              <a:rPr lang="en-US" altLang="zh-CN" dirty="0" smtClean="0"/>
              <a:t>^_^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14356"/>
            <a:ext cx="7077075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形标注 4"/>
          <p:cNvSpPr/>
          <p:nvPr/>
        </p:nvSpPr>
        <p:spPr>
          <a:xfrm>
            <a:off x="6072198" y="4286256"/>
            <a:ext cx="2214578" cy="1000132"/>
          </a:xfrm>
          <a:prstGeom prst="wedgeEllipseCallout">
            <a:avLst>
              <a:gd name="adj1" fmla="val -91370"/>
              <a:gd name="adj2" fmla="val 8154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全部填完后点击这里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14282" y="3214686"/>
            <a:ext cx="2928958" cy="242889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CN" altLang="en-US" sz="2800" dirty="0" smtClean="0"/>
              <a:t>注意：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zh-CN" altLang="en-US" sz="2800" dirty="0" smtClean="0"/>
              <a:t>注册完毕后，经销商通知您的专属客服代表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zh-CN" altLang="en-US" sz="2800" dirty="0" smtClean="0"/>
              <a:t>（</a:t>
            </a:r>
            <a:r>
              <a:rPr lang="en-US" altLang="zh-CN" sz="2800" dirty="0" smtClean="0"/>
              <a:t>qq2802500221</a:t>
            </a:r>
            <a:r>
              <a:rPr lang="zh-CN" altLang="en-US" sz="2800" dirty="0" smtClean="0"/>
              <a:t>）</a:t>
            </a:r>
            <a:r>
              <a:rPr lang="en-US" altLang="zh-CN" sz="2800" dirty="0" smtClean="0"/>
              <a:t/>
            </a:r>
            <a:br>
              <a:rPr lang="en-US" altLang="zh-CN" sz="2800" dirty="0" smtClean="0"/>
            </a:br>
            <a:r>
              <a:rPr lang="zh-CN" altLang="en-US" sz="2800" dirty="0" smtClean="0"/>
              <a:t>调整折扣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714480" y="357166"/>
            <a:ext cx="7072330" cy="10604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zh-CN" altLang="en-US" dirty="0" smtClean="0"/>
              <a:t>接下去就可以查产品和自助下单啦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椭圆形标注 5"/>
          <p:cNvSpPr/>
          <p:nvPr/>
        </p:nvSpPr>
        <p:spPr>
          <a:xfrm>
            <a:off x="6715140" y="1428736"/>
            <a:ext cx="1357322" cy="714380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输入产品名称</a:t>
            </a:r>
            <a:endParaRPr lang="zh-CN" altLang="en-US" dirty="0"/>
          </a:p>
        </p:txBody>
      </p:sp>
      <p:sp>
        <p:nvSpPr>
          <p:cNvPr id="7" name="椭圆形标注 6"/>
          <p:cNvSpPr/>
          <p:nvPr/>
        </p:nvSpPr>
        <p:spPr>
          <a:xfrm>
            <a:off x="6786578" y="4786322"/>
            <a:ext cx="1714512" cy="1071570"/>
          </a:xfrm>
          <a:prstGeom prst="wedgeEllipseCallout">
            <a:avLst>
              <a:gd name="adj1" fmla="val 63611"/>
              <a:gd name="adj2" fmla="val -7735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点击一下进入详细页面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1357298"/>
            <a:ext cx="9005732" cy="465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5500694" y="2571744"/>
            <a:ext cx="2928958" cy="12144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详细的包装，纯度，价格，库存信息都出来啦</a:t>
            </a:r>
            <a:r>
              <a:rPr lang="en-US" altLang="zh-CN" dirty="0" smtClean="0"/>
              <a:t>~~~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8962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标注 4"/>
          <p:cNvSpPr/>
          <p:nvPr/>
        </p:nvSpPr>
        <p:spPr>
          <a:xfrm>
            <a:off x="285720" y="5857892"/>
            <a:ext cx="2071702" cy="785818"/>
          </a:xfrm>
          <a:prstGeom prst="wedgeRectCallout">
            <a:avLst>
              <a:gd name="adj1" fmla="val 12731"/>
              <a:gd name="adj2" fmla="val -10073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如果要订购就先选中这里</a:t>
            </a:r>
            <a:endParaRPr lang="zh-CN" altLang="en-US" dirty="0"/>
          </a:p>
        </p:txBody>
      </p:sp>
      <p:sp>
        <p:nvSpPr>
          <p:cNvPr id="7" name="矩形标注 6"/>
          <p:cNvSpPr/>
          <p:nvPr/>
        </p:nvSpPr>
        <p:spPr>
          <a:xfrm>
            <a:off x="5786446" y="6072182"/>
            <a:ext cx="1500198" cy="571528"/>
          </a:xfrm>
          <a:prstGeom prst="wedgeRectCallout">
            <a:avLst>
              <a:gd name="adj1" fmla="val 70525"/>
              <a:gd name="adj2" fmla="val -6194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再点击这里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36766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1428728" y="3286124"/>
            <a:ext cx="5715040" cy="271464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这个时候会跳出对话框。如果只定这</a:t>
            </a:r>
            <a:r>
              <a:rPr lang="en-US" altLang="zh-CN" sz="2800" dirty="0" smtClean="0"/>
              <a:t>1</a:t>
            </a:r>
            <a:r>
              <a:rPr lang="zh-CN" altLang="en-US" sz="2800" dirty="0" smtClean="0"/>
              <a:t>个东西，那就可以点击“确定”键，进入付款流程。如果还要定东西，那就点击“取消”键。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1423988"/>
            <a:ext cx="9001156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圆角矩形 4"/>
          <p:cNvSpPr/>
          <p:nvPr/>
        </p:nvSpPr>
        <p:spPr>
          <a:xfrm>
            <a:off x="2928926" y="285728"/>
            <a:ext cx="5286412" cy="15716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/>
              <a:t>到了这个页面还是可以选择想继续购物还是直接结算付款的哦</a:t>
            </a:r>
            <a:endParaRPr lang="zh-CN" altLang="en-US" sz="2400" dirty="0"/>
          </a:p>
        </p:txBody>
      </p:sp>
      <p:sp>
        <p:nvSpPr>
          <p:cNvPr id="6" name="椭圆形标注 5"/>
          <p:cNvSpPr/>
          <p:nvPr/>
        </p:nvSpPr>
        <p:spPr>
          <a:xfrm>
            <a:off x="5643570" y="4857760"/>
            <a:ext cx="2071702" cy="1000132"/>
          </a:xfrm>
          <a:prstGeom prst="wedgeEllipseCallout">
            <a:avLst>
              <a:gd name="adj1" fmla="val 76944"/>
              <a:gd name="adj2" fmla="val -5432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想要付款就点击这里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平衡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平衡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146</TotalTime>
  <Words>228</Words>
  <PresentationFormat>全屏显示(4:3)</PresentationFormat>
  <Paragraphs>24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平衡</vt:lpstr>
      <vt:lpstr>玛雅试剂网上商城自助订单教程</vt:lpstr>
      <vt:lpstr>网上商城（www.imchem.cn）</vt:lpstr>
      <vt:lpstr>幻灯片 3</vt:lpstr>
      <vt:lpstr>注意： 注册完毕后，经销商通知您的专属客服代表 （qq2802500221） 调整折扣</vt:lpstr>
      <vt:lpstr>接下去就可以查产品和自助下单啦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玛雅试剂网上商城自助订单教程</dc:title>
  <dc:creator>倪凌霄</dc:creator>
  <cp:lastModifiedBy>Administrator</cp:lastModifiedBy>
  <cp:revision>18</cp:revision>
  <dcterms:created xsi:type="dcterms:W3CDTF">2015-03-23T02:22:48Z</dcterms:created>
  <dcterms:modified xsi:type="dcterms:W3CDTF">2016-04-20T05:49:11Z</dcterms:modified>
</cp:coreProperties>
</file>